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B07A4-F1B6-473F-9080-BE867D585CDB}" type="datetimeFigureOut">
              <a:rPr lang="fi-FI" smtClean="0"/>
              <a:t>17.11.2015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D3E8E-FE24-455C-BE2C-E1223D38FF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860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CC34-ABFA-4AF5-8A75-2C5FDF33B685}" type="datetime1">
              <a:rPr lang="fi-FI" smtClean="0"/>
              <a:t>17.11.2015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893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7181-ED0A-4E3F-91D5-C7542BDD31C2}" type="datetime1">
              <a:rPr lang="fi-FI" smtClean="0"/>
              <a:t>17.11.2015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981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3482-B0EA-4023-AD3B-F1D1CE3B9276}" type="datetime1">
              <a:rPr lang="fi-FI" smtClean="0"/>
              <a:t>17.11.2015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963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B6ED-2F58-4405-911A-6BE5AC2BCE4D}" type="datetime1">
              <a:rPr lang="fi-FI" smtClean="0"/>
              <a:t>17.11.2015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118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EA2B-3856-4204-BB53-5E82F327396D}" type="datetime1">
              <a:rPr lang="fi-FI" smtClean="0"/>
              <a:t>17.11.2015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3236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CC3-4DF0-4853-B76B-1E822ED7E9BA}" type="datetime1">
              <a:rPr lang="fi-FI" smtClean="0"/>
              <a:t>17.11.2015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530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893-4386-4DF0-B742-4FE6BAAB7669}" type="datetime1">
              <a:rPr lang="fi-FI" smtClean="0"/>
              <a:t>17.11.2015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0045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FD3-8982-439C-A347-EA8BB01A8D15}" type="datetime1">
              <a:rPr lang="fi-FI" smtClean="0"/>
              <a:t>17.11.2015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639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957E-EB07-48C7-AC63-B313B85FA102}" type="datetime1">
              <a:rPr lang="fi-FI" smtClean="0"/>
              <a:t>17.11.2015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329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A4DE-55C9-479D-9F96-3FDDCB8CF7BC}" type="datetime1">
              <a:rPr lang="fi-FI" smtClean="0"/>
              <a:t>17.11.2015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660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5AB7A-98DB-49CF-B8CC-2F7B88876D84}" type="datetime1">
              <a:rPr lang="fi-FI" smtClean="0"/>
              <a:t>17.11.2015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936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7C407-A680-4886-90E0-276BCE49BFFA}" type="datetime1">
              <a:rPr lang="fi-FI" smtClean="0"/>
              <a:t>17.11.2015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TOPHOPS-OPSO Kanneljärven Opisto, Jari Suomalainen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561B9-1650-4909-BDBA-D5829BDF9AA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1461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Oppilaitosmuotoisen ja oppisopimuskoulutuksen joustavat opintopolut 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TOPHOPS-OPSO</a:t>
            </a:r>
          </a:p>
          <a:p>
            <a:r>
              <a:rPr lang="fi-FI" dirty="0" smtClean="0"/>
              <a:t>Kanneljärven Opisto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160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Ammatillinen peruskoulutus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Malli 1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Ns</a:t>
            </a:r>
            <a:r>
              <a:rPr lang="fi-FI" sz="1800" dirty="0"/>
              <a:t>.</a:t>
            </a:r>
            <a:r>
              <a:rPr lang="fi-FI" sz="1800" dirty="0" smtClean="0"/>
              <a:t> 2+1 malli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Yksi työnantaja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Laajennettu </a:t>
            </a:r>
            <a:r>
              <a:rPr lang="fi-FI" sz="1800" dirty="0" err="1" smtClean="0"/>
              <a:t>työssäoppiminen</a:t>
            </a:r>
            <a:r>
              <a:rPr lang="fi-FI" sz="1800" dirty="0" smtClean="0"/>
              <a:t> mahdollista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Vaaditaan </a:t>
            </a:r>
            <a:r>
              <a:rPr lang="fi-FI" sz="1800" dirty="0" smtClean="0"/>
              <a:t>halukas työnantaja ja joustava tilaus oppisopimukselle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YTO-opintojen</a:t>
            </a:r>
            <a:r>
              <a:rPr lang="fi-FI" sz="1800" dirty="0" smtClean="0"/>
              <a:t> integrointi mahdollista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Henkilökohtaistamistyö</a:t>
            </a:r>
            <a:endParaRPr lang="fi-FI" sz="1800" dirty="0" smtClean="0"/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2952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23928" y="4077072"/>
            <a:ext cx="324036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5904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Ammatillinen peruskoulutus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Malli 2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06688" cy="4691063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Monityöantajainen</a:t>
            </a:r>
            <a:r>
              <a:rPr lang="fi-FI" sz="1800" dirty="0" smtClean="0"/>
              <a:t> malli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Työantajana oppilaitos ja ulkopuolinen organisaatio (julkinen/yksityinen/kolmas sektori)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Oppisopimuksen sisällä opiskelijan tarjoaminen ostopalveluna muille organisaatioille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Lyhytaikaiset </a:t>
            </a:r>
            <a:r>
              <a:rPr lang="fi-FI" sz="1800" dirty="0" err="1" smtClean="0"/>
              <a:t>työssäoppimisjaksot</a:t>
            </a:r>
            <a:r>
              <a:rPr lang="fi-FI" sz="1800" dirty="0" smtClean="0"/>
              <a:t> ja oppisopimusjaksot mahdollisia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YTO-opintojen</a:t>
            </a:r>
            <a:r>
              <a:rPr lang="fi-FI" sz="1800" dirty="0" smtClean="0"/>
              <a:t> integrointi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err="1" smtClean="0"/>
              <a:t>Luksian</a:t>
            </a:r>
            <a:r>
              <a:rPr lang="fi-FI" sz="1800" dirty="0" smtClean="0"/>
              <a:t> projekti / Jonna Aro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Taustalla laaja työnantajaverkosto / maantieteelliset erot / sesonkityövoima</a:t>
            </a:r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384376" cy="2952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23928" y="4077072"/>
            <a:ext cx="115212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5" name="Suorakulmio 4"/>
          <p:cNvSpPr/>
          <p:nvPr/>
        </p:nvSpPr>
        <p:spPr>
          <a:xfrm>
            <a:off x="5076056" y="4077072"/>
            <a:ext cx="108012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8" name="Suorakulmio 7"/>
          <p:cNvSpPr/>
          <p:nvPr/>
        </p:nvSpPr>
        <p:spPr>
          <a:xfrm>
            <a:off x="6156176" y="4077072"/>
            <a:ext cx="115212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7582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Ammatillinen peruskoulutus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Malli 3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Lyhyitä oppisopimuskoulutuksia (esim. tutkinnon osa)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Useita työnantajia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Työantajana oppilaitos ja ulkopuolinen organisaatio (julkinen/yksityinen/kolmas sektori)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Vaaditaan halukas työnantaja ja joustava tilaus oppisopimukselle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Oppisopimuskoulutus -20% TES ja koulutusraha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Ongelmana liikkuminen tutkintoperusteisesta toiseen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2232248" cy="46805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Opetussuunnitelma-pohjainen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6156176" y="1124744"/>
            <a:ext cx="1800200" cy="17281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/>
        </p:nvSpPr>
        <p:spPr>
          <a:xfrm>
            <a:off x="6156176" y="2852936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6156176" y="3861048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Oppisopimus</a:t>
            </a:r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6156176" y="4797152"/>
            <a:ext cx="1800200" cy="1008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09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Ammatillinen peruskoulutus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Malli 4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Yhteishakunuori (peruskoulu, 10-luokka, </a:t>
            </a:r>
            <a:r>
              <a:rPr lang="fi-FI" sz="1800" dirty="0"/>
              <a:t>V</a:t>
            </a:r>
            <a:r>
              <a:rPr lang="fi-FI" sz="1800" dirty="0" smtClean="0"/>
              <a:t>alma)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Opinnot keskeytyvät ja siirtyminen työelämään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Osaamisen hankkiminen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Myöhemmin näyttötutkintoperusteinen ohinäyttö (tai monimuoto-opiskelu)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2952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Opetussuunnitelmapohjainen / TOP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17567" y="4077072"/>
            <a:ext cx="3240360" cy="8260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Opintojen keskeytyminen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3923928" y="4869160"/>
            <a:ext cx="32403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Näyttötutkinto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5180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Näyttötutkinto-perusteinen 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Malli 5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Oppisopimuskoulutus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Maksupalveluoppisopimus tai oma oppisopimus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Yksi/useita työnantajia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Taustalla erityisen tuen tarve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Opiskelija oppii paremmin oppilaitosmuotoisesti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Miten palkanmaksu </a:t>
            </a:r>
            <a:r>
              <a:rPr lang="fi-FI" sz="1800" dirty="0" err="1" smtClean="0"/>
              <a:t>PT-opintojen</a:t>
            </a:r>
            <a:r>
              <a:rPr lang="fi-FI" sz="1800" dirty="0" smtClean="0"/>
              <a:t> aikana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Ongelmana liikkuminen tutkintoperusteisesta toiseen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32312" y="1124744"/>
            <a:ext cx="2232248" cy="46805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Oppisopimus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6156176" y="1124744"/>
            <a:ext cx="1800200" cy="172819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uorakulmio 7"/>
          <p:cNvSpPr/>
          <p:nvPr/>
        </p:nvSpPr>
        <p:spPr>
          <a:xfrm>
            <a:off x="6156176" y="2852936"/>
            <a:ext cx="1800200" cy="1008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Ammatillinen PT</a:t>
            </a:r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6156176" y="3861048"/>
            <a:ext cx="1800200" cy="9361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Ammatillinen PT</a:t>
            </a:r>
          </a:p>
          <a:p>
            <a:pPr algn="ctr"/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6156176" y="4797152"/>
            <a:ext cx="1800200" cy="100811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782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Näyttötutkinto-perusteinen 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mtClean="0"/>
              <a:t>Malli 6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</a:t>
            </a:r>
            <a:endParaRPr lang="fi-FI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ei toimi tai opiskelija ei pärjää oppisopimuskoulutuksessa</a:t>
            </a:r>
            <a:endParaRPr lang="fi-FI" sz="1800" dirty="0" smtClean="0"/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194421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Oppisopimus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17567" y="3068960"/>
            <a:ext cx="3240360" cy="2664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Ammatillinen peruskoulutus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9074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Näyttötutkinto-perusteinen 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Malli </a:t>
            </a:r>
            <a:r>
              <a:rPr lang="fi-FI" dirty="0" smtClean="0"/>
              <a:t>7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</a:t>
            </a:r>
            <a:endParaRPr lang="fi-FI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Oppisopimus keskeytynyt ja </a:t>
            </a:r>
            <a:r>
              <a:rPr lang="fi-FI" sz="1800" dirty="0" smtClean="0"/>
              <a:t>siirtyminen työelämään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Osaamisen hankkiminen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dirty="0" smtClean="0"/>
              <a:t>Myöhemmin näyttötutkintoperusteinen ohinäyttö (tai monimuoto-opiskelu)</a:t>
            </a:r>
          </a:p>
          <a:p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3923928" y="1124744"/>
            <a:ext cx="3240360" cy="295232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Oppisopimus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Suorakulmio 6"/>
          <p:cNvSpPr/>
          <p:nvPr/>
        </p:nvSpPr>
        <p:spPr>
          <a:xfrm>
            <a:off x="3917567" y="4077072"/>
            <a:ext cx="3240360" cy="8260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Opintojen keskeytyminen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3923928" y="4869160"/>
            <a:ext cx="3240360" cy="86409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Näyttötutkinto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TOPHOPS-OPSO Kanneljärven Opisto, Jari Suomalainen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5887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305</Words>
  <Application>Microsoft Office PowerPoint</Application>
  <PresentationFormat>Näytössä katseltava diaesitys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9" baseType="lpstr">
      <vt:lpstr>Office-teema</vt:lpstr>
      <vt:lpstr>Oppilaitosmuotoisen ja oppisopimuskoulutuksen joustavat opintopolut </vt:lpstr>
      <vt:lpstr>Ammatillinen peruskoulutus</vt:lpstr>
      <vt:lpstr>Ammatillinen peruskoulutus</vt:lpstr>
      <vt:lpstr>Ammatillinen peruskoulutus</vt:lpstr>
      <vt:lpstr>Ammatillinen peruskoulutus</vt:lpstr>
      <vt:lpstr>Näyttötutkinto-perusteinen koulutus</vt:lpstr>
      <vt:lpstr>Näyttötutkinto-perusteinen koulutus</vt:lpstr>
      <vt:lpstr>Näyttötutkinto-perusteinen koulutus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Oppilaitosmuotoisen ja oppisopimuskoulutuksen joustavat opintopolut</dc:title>
  <dc:creator>Jari Suomalainen</dc:creator>
  <cp:lastModifiedBy>Jari Suomalainen</cp:lastModifiedBy>
  <cp:revision>11</cp:revision>
  <dcterms:created xsi:type="dcterms:W3CDTF">2015-11-17T12:09:19Z</dcterms:created>
  <dcterms:modified xsi:type="dcterms:W3CDTF">2015-11-17T15:27:41Z</dcterms:modified>
</cp:coreProperties>
</file>